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8" r:id="rId3"/>
    <p:sldId id="259" r:id="rId4"/>
    <p:sldId id="262" r:id="rId5"/>
    <p:sldId id="273" r:id="rId6"/>
    <p:sldId id="269" r:id="rId7"/>
    <p:sldId id="271" r:id="rId8"/>
    <p:sldId id="274" r:id="rId9"/>
    <p:sldId id="275" r:id="rId10"/>
    <p:sldId id="276" r:id="rId11"/>
    <p:sldId id="277" r:id="rId12"/>
    <p:sldId id="27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EDC6"/>
    <a:srgbClr val="3F3C46"/>
    <a:srgbClr val="A6A6A6"/>
    <a:srgbClr val="3C3F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208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408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50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011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86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048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65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86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4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19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878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F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9866D2C-F618-09FC-1979-E301F231FDEC}"/>
              </a:ext>
            </a:extLst>
          </p:cNvPr>
          <p:cNvGrpSpPr/>
          <p:nvPr/>
        </p:nvGrpSpPr>
        <p:grpSpPr>
          <a:xfrm>
            <a:off x="5411710" y="6539999"/>
            <a:ext cx="1349791" cy="101922"/>
            <a:chOff x="9128086" y="6634162"/>
            <a:chExt cx="1513720" cy="114300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A5AF12C-FA1A-CFA2-8C1C-A9249C94D1B6}"/>
                </a:ext>
              </a:extLst>
            </p:cNvPr>
            <p:cNvSpPr/>
            <p:nvPr/>
          </p:nvSpPr>
          <p:spPr>
            <a:xfrm>
              <a:off x="10591800" y="6634162"/>
              <a:ext cx="50006" cy="114300"/>
            </a:xfrm>
            <a:custGeom>
              <a:avLst/>
              <a:gdLst>
                <a:gd name="connsiteX0" fmla="*/ 57150 w 66675"/>
                <a:gd name="connsiteY0" fmla="*/ 0 h 133350"/>
                <a:gd name="connsiteX1" fmla="*/ 0 w 66675"/>
                <a:gd name="connsiteY1" fmla="*/ 57150 h 133350"/>
                <a:gd name="connsiteX2" fmla="*/ 66675 w 66675"/>
                <a:gd name="connsiteY2" fmla="*/ 133350 h 133350"/>
                <a:gd name="connsiteX0" fmla="*/ 57150 w 57150"/>
                <a:gd name="connsiteY0" fmla="*/ 0 h 114300"/>
                <a:gd name="connsiteX1" fmla="*/ 0 w 57150"/>
                <a:gd name="connsiteY1" fmla="*/ 57150 h 114300"/>
                <a:gd name="connsiteX2" fmla="*/ 57150 w 57150"/>
                <a:gd name="connsiteY2" fmla="*/ 114300 h 114300"/>
                <a:gd name="connsiteX0" fmla="*/ 50006 w 50006"/>
                <a:gd name="connsiteY0" fmla="*/ 0 h 114300"/>
                <a:gd name="connsiteX1" fmla="*/ 0 w 50006"/>
                <a:gd name="connsiteY1" fmla="*/ 57150 h 114300"/>
                <a:gd name="connsiteX2" fmla="*/ 50006 w 50006"/>
                <a:gd name="connsiteY2" fmla="*/ 11430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06" h="114300">
                  <a:moveTo>
                    <a:pt x="50006" y="0"/>
                  </a:moveTo>
                  <a:lnTo>
                    <a:pt x="0" y="57150"/>
                  </a:lnTo>
                  <a:lnTo>
                    <a:pt x="50006" y="114300"/>
                  </a:lnTo>
                </a:path>
              </a:pathLst>
            </a:custGeom>
            <a:noFill/>
            <a:ln w="19050" cap="rnd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024C95F-01EF-E267-F5B7-44E984DC5B27}"/>
                </a:ext>
              </a:extLst>
            </p:cNvPr>
            <p:cNvSpPr/>
            <p:nvPr/>
          </p:nvSpPr>
          <p:spPr>
            <a:xfrm>
              <a:off x="9853990" y="6643687"/>
              <a:ext cx="95251" cy="95251"/>
            </a:xfrm>
            <a:prstGeom prst="roundRect">
              <a:avLst/>
            </a:prstGeom>
            <a:noFill/>
            <a:ln w="190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6512B89A-57F9-B239-BB75-0BC6264830BC}"/>
                </a:ext>
              </a:extLst>
            </p:cNvPr>
            <p:cNvGrpSpPr/>
            <p:nvPr/>
          </p:nvGrpSpPr>
          <p:grpSpPr>
            <a:xfrm>
              <a:off x="9128086" y="6643686"/>
              <a:ext cx="83345" cy="95253"/>
              <a:chOff x="9128086" y="6643684"/>
              <a:chExt cx="83345" cy="95253"/>
            </a:xfrm>
          </p:grpSpPr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07D31AAB-CA55-4DBE-67AB-99FD290243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28086" y="6643686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E2D89D24-2934-0FDF-BD42-D0816C1C14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69758" y="6643685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3A8817D6-C11B-BDEC-3FB3-8F0A9A6520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11431" y="6643684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A24E4F89-4905-4461-732C-A172A1CA92EC}"/>
              </a:ext>
            </a:extLst>
          </p:cNvPr>
          <p:cNvSpPr txBox="1"/>
          <p:nvPr/>
        </p:nvSpPr>
        <p:spPr>
          <a:xfrm>
            <a:off x="2877532" y="3049336"/>
            <a:ext cx="6433794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000" kern="0" dirty="0">
                <a:ln w="9525">
                  <a:noFill/>
                </a:ln>
                <a:solidFill>
                  <a:srgbClr val="1BEDC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웹프로젝트 계획서</a:t>
            </a:r>
            <a:endParaRPr lang="en-US" altLang="ko-KR" sz="4000" kern="0" dirty="0">
              <a:ln w="9525">
                <a:noFill/>
              </a:ln>
              <a:solidFill>
                <a:srgbClr val="1BEDC6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defRPr/>
            </a:pPr>
            <a:r>
              <a:rPr lang="en-US" altLang="ko-KR" sz="1100" b="0" i="0" dirty="0">
                <a:solidFill>
                  <a:schemeClr val="bg1"/>
                </a:solidFill>
                <a:effectLst/>
                <a:latin typeface="-apple-system"/>
              </a:rPr>
              <a:t>Web</a:t>
            </a:r>
            <a:r>
              <a:rPr lang="en-US" altLang="ko-KR" sz="1100" b="0" i="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-apple-system"/>
              </a:rPr>
              <a:t>Project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801FCAC-D5FF-B346-BB9A-00D2C7651BFA}"/>
              </a:ext>
            </a:extLst>
          </p:cNvPr>
          <p:cNvSpPr/>
          <p:nvPr/>
        </p:nvSpPr>
        <p:spPr>
          <a:xfrm>
            <a:off x="5007429" y="2412762"/>
            <a:ext cx="2399994" cy="374587"/>
          </a:xfrm>
          <a:prstGeom prst="roundRect">
            <a:avLst>
              <a:gd name="adj" fmla="val 50000"/>
            </a:avLst>
          </a:prstGeom>
          <a:solidFill>
            <a:srgbClr val="484B52"/>
          </a:solidFill>
          <a:ln>
            <a:solidFill>
              <a:srgbClr val="1BEDC6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kern="0" dirty="0">
                <a:ln w="9525">
                  <a:noFill/>
                </a:ln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#2020145129_</a:t>
            </a:r>
            <a:r>
              <a:rPr lang="ko-KR" altLang="en-US" sz="1400" kern="0" dirty="0">
                <a:ln w="9525">
                  <a:noFill/>
                </a:ln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윤민지</a:t>
            </a:r>
            <a:endParaRPr lang="en-US" altLang="ko-KR" sz="1400" kern="0" dirty="0">
              <a:ln w="9525">
                <a:noFill/>
              </a:ln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6117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게시판 수정 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0C36ABD-F296-8858-67F7-5460E00654E2}"/>
              </a:ext>
            </a:extLst>
          </p:cNvPr>
          <p:cNvSpPr txBox="1"/>
          <p:nvPr/>
        </p:nvSpPr>
        <p:spPr>
          <a:xfrm>
            <a:off x="526764" y="1662594"/>
            <a:ext cx="288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게시판 수정 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51FE6BE-4950-FABF-1FC4-EDBADB3303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" b="1608"/>
          <a:stretch/>
        </p:blipFill>
        <p:spPr>
          <a:xfrm>
            <a:off x="782371" y="2244664"/>
            <a:ext cx="6718645" cy="2330570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8C8802EB-49A9-F587-1AEA-B028DFC9A2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689" y="2245026"/>
            <a:ext cx="6718645" cy="233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2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게시판삭제</a:t>
              </a:r>
              <a:r>
                <a:rPr lang="ko-KR" altLang="en-US" sz="2800" i="1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0C36ABD-F296-8858-67F7-5460E00654E2}"/>
              </a:ext>
            </a:extLst>
          </p:cNvPr>
          <p:cNvSpPr txBox="1"/>
          <p:nvPr/>
        </p:nvSpPr>
        <p:spPr>
          <a:xfrm>
            <a:off x="526764" y="1662594"/>
            <a:ext cx="288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게시판 삭제 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7E0768A-0E24-0B7A-B294-8370C8D5F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4" y="2530808"/>
            <a:ext cx="6667843" cy="1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6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F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9866D2C-F618-09FC-1979-E301F231FDEC}"/>
              </a:ext>
            </a:extLst>
          </p:cNvPr>
          <p:cNvGrpSpPr/>
          <p:nvPr/>
        </p:nvGrpSpPr>
        <p:grpSpPr>
          <a:xfrm>
            <a:off x="5411710" y="6539999"/>
            <a:ext cx="1349791" cy="101922"/>
            <a:chOff x="9128086" y="6634162"/>
            <a:chExt cx="1513720" cy="114300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A5AF12C-FA1A-CFA2-8C1C-A9249C94D1B6}"/>
                </a:ext>
              </a:extLst>
            </p:cNvPr>
            <p:cNvSpPr/>
            <p:nvPr/>
          </p:nvSpPr>
          <p:spPr>
            <a:xfrm>
              <a:off x="10591800" y="6634162"/>
              <a:ext cx="50006" cy="114300"/>
            </a:xfrm>
            <a:custGeom>
              <a:avLst/>
              <a:gdLst>
                <a:gd name="connsiteX0" fmla="*/ 57150 w 66675"/>
                <a:gd name="connsiteY0" fmla="*/ 0 h 133350"/>
                <a:gd name="connsiteX1" fmla="*/ 0 w 66675"/>
                <a:gd name="connsiteY1" fmla="*/ 57150 h 133350"/>
                <a:gd name="connsiteX2" fmla="*/ 66675 w 66675"/>
                <a:gd name="connsiteY2" fmla="*/ 133350 h 133350"/>
                <a:gd name="connsiteX0" fmla="*/ 57150 w 57150"/>
                <a:gd name="connsiteY0" fmla="*/ 0 h 114300"/>
                <a:gd name="connsiteX1" fmla="*/ 0 w 57150"/>
                <a:gd name="connsiteY1" fmla="*/ 57150 h 114300"/>
                <a:gd name="connsiteX2" fmla="*/ 57150 w 57150"/>
                <a:gd name="connsiteY2" fmla="*/ 114300 h 114300"/>
                <a:gd name="connsiteX0" fmla="*/ 50006 w 50006"/>
                <a:gd name="connsiteY0" fmla="*/ 0 h 114300"/>
                <a:gd name="connsiteX1" fmla="*/ 0 w 50006"/>
                <a:gd name="connsiteY1" fmla="*/ 57150 h 114300"/>
                <a:gd name="connsiteX2" fmla="*/ 50006 w 50006"/>
                <a:gd name="connsiteY2" fmla="*/ 11430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06" h="114300">
                  <a:moveTo>
                    <a:pt x="50006" y="0"/>
                  </a:moveTo>
                  <a:lnTo>
                    <a:pt x="0" y="57150"/>
                  </a:lnTo>
                  <a:lnTo>
                    <a:pt x="50006" y="114300"/>
                  </a:lnTo>
                </a:path>
              </a:pathLst>
            </a:custGeom>
            <a:noFill/>
            <a:ln w="19050" cap="rnd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024C95F-01EF-E267-F5B7-44E984DC5B27}"/>
                </a:ext>
              </a:extLst>
            </p:cNvPr>
            <p:cNvSpPr/>
            <p:nvPr/>
          </p:nvSpPr>
          <p:spPr>
            <a:xfrm>
              <a:off x="9853990" y="6643687"/>
              <a:ext cx="95251" cy="95251"/>
            </a:xfrm>
            <a:prstGeom prst="roundRect">
              <a:avLst/>
            </a:prstGeom>
            <a:noFill/>
            <a:ln w="190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6512B89A-57F9-B239-BB75-0BC6264830BC}"/>
                </a:ext>
              </a:extLst>
            </p:cNvPr>
            <p:cNvGrpSpPr/>
            <p:nvPr/>
          </p:nvGrpSpPr>
          <p:grpSpPr>
            <a:xfrm>
              <a:off x="9128086" y="6643686"/>
              <a:ext cx="83345" cy="95253"/>
              <a:chOff x="9128086" y="6643684"/>
              <a:chExt cx="83345" cy="95253"/>
            </a:xfrm>
          </p:grpSpPr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07D31AAB-CA55-4DBE-67AB-99FD290243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28086" y="6643686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E2D89D24-2934-0FDF-BD42-D0816C1C14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69758" y="6643685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3A8817D6-C11B-BDEC-3FB3-8F0A9A6520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11431" y="6643684"/>
                <a:ext cx="0" cy="95251"/>
              </a:xfrm>
              <a:prstGeom prst="line">
                <a:avLst/>
              </a:prstGeom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A24E4F89-4905-4461-732C-A172A1CA92EC}"/>
              </a:ext>
            </a:extLst>
          </p:cNvPr>
          <p:cNvSpPr txBox="1"/>
          <p:nvPr/>
        </p:nvSpPr>
        <p:spPr>
          <a:xfrm>
            <a:off x="2877532" y="3049336"/>
            <a:ext cx="64337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000" kern="0" dirty="0">
                <a:ln w="9525">
                  <a:noFill/>
                </a:ln>
                <a:solidFill>
                  <a:srgbClr val="1BEDC6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Thank you!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801FCAC-D5FF-B346-BB9A-00D2C7651BFA}"/>
              </a:ext>
            </a:extLst>
          </p:cNvPr>
          <p:cNvSpPr/>
          <p:nvPr/>
        </p:nvSpPr>
        <p:spPr>
          <a:xfrm>
            <a:off x="5007429" y="2412762"/>
            <a:ext cx="2399994" cy="374587"/>
          </a:xfrm>
          <a:prstGeom prst="roundRect">
            <a:avLst>
              <a:gd name="adj" fmla="val 50000"/>
            </a:avLst>
          </a:prstGeom>
          <a:solidFill>
            <a:srgbClr val="484B52"/>
          </a:solidFill>
          <a:ln>
            <a:solidFill>
              <a:srgbClr val="1BEDC6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kern="0" dirty="0">
                <a:ln w="9525">
                  <a:noFill/>
                </a:ln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#2020145129_</a:t>
            </a:r>
            <a:r>
              <a:rPr lang="ko-KR" altLang="en-US" sz="1400" kern="0" dirty="0">
                <a:ln w="9525">
                  <a:noFill/>
                </a:ln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윤민지</a:t>
            </a:r>
            <a:endParaRPr lang="en-US" altLang="ko-KR" sz="1400" kern="0" dirty="0">
              <a:ln w="9525">
                <a:noFill/>
              </a:ln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926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84371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무신사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웹페이지 리뉴얼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E08E7AA-3699-DC8D-1CB2-28935C107CAB}"/>
              </a:ext>
            </a:extLst>
          </p:cNvPr>
          <p:cNvSpPr/>
          <p:nvPr/>
        </p:nvSpPr>
        <p:spPr>
          <a:xfrm>
            <a:off x="8199920" y="3267561"/>
            <a:ext cx="2496824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white"/>
                </a:solidFill>
              </a:rPr>
              <a:t>CONTENTS A</a:t>
            </a:r>
            <a:endParaRPr lang="en-US" altLang="ko-KR" sz="14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white">
                    <a:lumMod val="65000"/>
                  </a:prstClr>
                </a:solidFill>
              </a:rPr>
              <a:t>Microsoft Office PowerPoint is the presentation program used the most in the world.</a:t>
            </a:r>
            <a:r>
              <a:rPr lang="ko-KR" altLang="en-US" sz="1100" dirty="0">
                <a:solidFill>
                  <a:prstClr val="white">
                    <a:lumMod val="65000"/>
                  </a:prstClr>
                </a:solidFill>
              </a:rPr>
              <a:t> 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889ABAB-A4EE-7F3F-8C37-7B0ECFDFEA3F}"/>
              </a:ext>
            </a:extLst>
          </p:cNvPr>
          <p:cNvSpPr/>
          <p:nvPr/>
        </p:nvSpPr>
        <p:spPr>
          <a:xfrm>
            <a:off x="785091" y="2433109"/>
            <a:ext cx="2885699" cy="2377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b="1" dirty="0">
                <a:solidFill>
                  <a:prstClr val="white"/>
                </a:solidFill>
              </a:rPr>
              <a:t>개요</a:t>
            </a:r>
            <a:r>
              <a:rPr lang="en-US" altLang="ko-KR" sz="1100" dirty="0">
                <a:solidFill>
                  <a:prstClr val="white">
                    <a:lumMod val="65000"/>
                  </a:prstClr>
                </a:solidFill>
              </a:rPr>
              <a:t> </a:t>
            </a:r>
          </a:p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무신사</a:t>
            </a:r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스토어는 사용자가 원하는 조건의 필터를 사용해 쉽게 비교할 수 있도록 옷들을 보여주며 나이대에 맞는 모델의 </a:t>
            </a:r>
            <a:r>
              <a:rPr lang="ko-KR" altLang="en-US" sz="1200" dirty="0" err="1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착장이나</a:t>
            </a:r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유행정보를 알 수 </a:t>
            </a:r>
            <a:r>
              <a:rPr lang="ko-KR" altLang="en-US" sz="1200" dirty="0" err="1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있게합니다</a:t>
            </a:r>
            <a:r>
              <a:rPr lang="en-US" altLang="ko-KR" sz="1200" dirty="0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.</a:t>
            </a:r>
          </a:p>
          <a:p>
            <a:pPr algn="r">
              <a:lnSpc>
                <a:spcPct val="150000"/>
              </a:lnSpc>
            </a:pP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저는 리뷰 게시판 위주로 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웹페이지를 만들어보고 싶습니다</a:t>
            </a:r>
            <a:r>
              <a:rPr lang="en-US" altLang="ko-KR" sz="1200" dirty="0">
                <a:solidFill>
                  <a:prstClr val="white">
                    <a:lumMod val="65000"/>
                  </a:prstClr>
                </a:solidFill>
              </a:rPr>
              <a:t>. </a:t>
            </a:r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</a:rPr>
              <a:t> </a:t>
            </a: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CA24D159-33E5-F7C0-1563-2E5CB27F5E30}"/>
              </a:ext>
            </a:extLst>
          </p:cNvPr>
          <p:cNvCxnSpPr/>
          <p:nvPr/>
        </p:nvCxnSpPr>
        <p:spPr>
          <a:xfrm flipH="1">
            <a:off x="3891661" y="2950598"/>
            <a:ext cx="1296000" cy="0"/>
          </a:xfrm>
          <a:prstGeom prst="line">
            <a:avLst/>
          </a:prstGeom>
          <a:ln w="15875">
            <a:solidFill>
              <a:srgbClr val="1BEDC6"/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8837E0D3-D8FD-CBEF-32BB-96E98D1089C4}"/>
              </a:ext>
            </a:extLst>
          </p:cNvPr>
          <p:cNvSpPr/>
          <p:nvPr/>
        </p:nvSpPr>
        <p:spPr>
          <a:xfrm>
            <a:off x="2037105" y="1911462"/>
            <a:ext cx="1476354" cy="374587"/>
          </a:xfrm>
          <a:prstGeom prst="roundRect">
            <a:avLst>
              <a:gd name="adj" fmla="val 25758"/>
            </a:avLst>
          </a:prstGeom>
          <a:solidFill>
            <a:srgbClr val="484B52"/>
          </a:solidFill>
          <a:ln>
            <a:solidFill>
              <a:srgbClr val="1BEDC6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kern="0" dirty="0">
                <a:ln w="9525">
                  <a:noFill/>
                </a:ln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#</a:t>
            </a:r>
            <a:r>
              <a:rPr lang="en-US" altLang="ko-KR" sz="1400" i="1" kern="0" dirty="0">
                <a:ln w="9525">
                  <a:noFill/>
                </a:ln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ko-KR" altLang="en-US" sz="1400" kern="0" dirty="0" err="1">
                <a:ln w="9525">
                  <a:noFill/>
                </a:ln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무신사</a:t>
            </a:r>
            <a:endParaRPr lang="en-US" altLang="ko-KR" sz="1400" kern="0" dirty="0">
              <a:ln w="9525">
                <a:noFill/>
              </a:ln>
              <a:solidFill>
                <a:prstClr val="white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C8DC17D-5D8B-C0AC-E1B1-637A169FC3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354" y="1720011"/>
            <a:ext cx="6668123" cy="307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9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-10103" y="249615"/>
            <a:ext cx="12228998" cy="6614664"/>
            <a:chOff x="-36998" y="249615"/>
            <a:chExt cx="12228998" cy="6614664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-36998" y="249615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무신사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특징 분석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B5F5819-B727-7AA3-A076-2314BF38D5D5}"/>
              </a:ext>
            </a:extLst>
          </p:cNvPr>
          <p:cNvSpPr/>
          <p:nvPr/>
        </p:nvSpPr>
        <p:spPr>
          <a:xfrm>
            <a:off x="829250" y="1279652"/>
            <a:ext cx="6315621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400" b="1" dirty="0" err="1">
                <a:solidFill>
                  <a:prstClr val="white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무신사</a:t>
            </a:r>
            <a:r>
              <a:rPr lang="ko-KR" altLang="en-US" sz="1400" b="1" dirty="0">
                <a:solidFill>
                  <a:prstClr val="white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 특징</a:t>
            </a:r>
            <a:endParaRPr lang="en-US" altLang="ko-KR" sz="1400" b="1" dirty="0">
              <a:solidFill>
                <a:prstClr val="white"/>
              </a:solidFill>
              <a:latin typeface="평창체 Bold" panose="020B0803000000000000" pitchFamily="50" charset="-127"/>
              <a:ea typeface="평창체 Bold" panose="020B0803000000000000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 kern="0" spc="0" dirty="0" err="1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무신사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 스토어는 국내 최대 규모의 온라인 </a:t>
            </a:r>
            <a:r>
              <a:rPr lang="ko-KR" altLang="en-US" sz="1200" kern="0" spc="0" dirty="0" err="1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편집샵</a:t>
            </a:r>
            <a:r>
              <a:rPr lang="en-US" altLang="ko-KR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, </a:t>
            </a:r>
            <a:endParaRPr lang="ko-KR" altLang="en-US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의류 뿐만 아니라 가방</a:t>
            </a:r>
            <a:r>
              <a:rPr lang="en-US" altLang="ko-KR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,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액세서리</a:t>
            </a:r>
            <a:r>
              <a:rPr lang="en-US" altLang="ko-KR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,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잡화</a:t>
            </a:r>
            <a:r>
              <a:rPr lang="en-US" altLang="ko-KR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(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전자기기 및 생활용품</a:t>
            </a:r>
            <a:r>
              <a:rPr lang="en-US" altLang="ko-KR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) 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등 다양한 상품을 취급</a:t>
            </a:r>
            <a:endParaRPr lang="en-US" altLang="ko-KR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‘</a:t>
            </a:r>
            <a:r>
              <a:rPr lang="ko-KR" altLang="en-US" sz="1200" kern="0" spc="0" dirty="0" err="1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우신사’라는</a:t>
            </a: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 여성 전용 쇼핑몰도 따로 존재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F5C30E-BC2F-4A95-3BE8-AD0E454BA45F}"/>
              </a:ext>
            </a:extLst>
          </p:cNvPr>
          <p:cNvSpPr/>
          <p:nvPr/>
        </p:nvSpPr>
        <p:spPr>
          <a:xfrm>
            <a:off x="8644883" y="4223470"/>
            <a:ext cx="2879809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가독성이 떨어지는 웹 페이지 디자인</a:t>
            </a:r>
            <a:endParaRPr lang="en-US" altLang="ko-KR" sz="1200" dirty="0">
              <a:solidFill>
                <a:prstClr val="white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200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결제 직후 취소단계가 없으나 바로 환불 요청하면 취소가 가능</a:t>
            </a:r>
            <a:endParaRPr lang="en-US" altLang="ko-KR" sz="1200" dirty="0">
              <a:solidFill>
                <a:prstClr val="white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A9672D0-4364-EF36-84AA-321F90237C0B}"/>
              </a:ext>
            </a:extLst>
          </p:cNvPr>
          <p:cNvGrpSpPr/>
          <p:nvPr/>
        </p:nvGrpSpPr>
        <p:grpSpPr>
          <a:xfrm>
            <a:off x="571392" y="1372609"/>
            <a:ext cx="257859" cy="257859"/>
            <a:chOff x="8060346" y="1488344"/>
            <a:chExt cx="257859" cy="257859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322627A3-1A98-AD9A-0B7C-05227DD5DF0D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3C3F46"/>
            </a:solidFill>
            <a:ln w="2540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DE54D86F-FAAF-4F44-D23A-FE57EFE5DC13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2540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" name="타원 3">
            <a:extLst>
              <a:ext uri="{FF2B5EF4-FFF2-40B4-BE49-F238E27FC236}">
                <a16:creationId xmlns:a16="http://schemas.microsoft.com/office/drawing/2014/main" id="{FDCAED3F-671F-BD26-AF92-A10F1F46370D}"/>
              </a:ext>
            </a:extLst>
          </p:cNvPr>
          <p:cNvSpPr/>
          <p:nvPr/>
        </p:nvSpPr>
        <p:spPr>
          <a:xfrm>
            <a:off x="4864618" y="2947806"/>
            <a:ext cx="2863569" cy="2863569"/>
          </a:xfrm>
          <a:prstGeom prst="ellipse">
            <a:avLst/>
          </a:prstGeom>
          <a:solidFill>
            <a:srgbClr val="1BE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313538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661FFCD9-3C38-08A8-EF8D-9C34ADC39AE4}"/>
              </a:ext>
            </a:extLst>
          </p:cNvPr>
          <p:cNvSpPr/>
          <p:nvPr/>
        </p:nvSpPr>
        <p:spPr>
          <a:xfrm>
            <a:off x="4952340" y="3026562"/>
            <a:ext cx="2688124" cy="268812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3200" b="1" dirty="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D9D1EC-BA4C-6CBE-34B4-008B04B04132}"/>
              </a:ext>
            </a:extLst>
          </p:cNvPr>
          <p:cNvSpPr txBox="1"/>
          <p:nvPr/>
        </p:nvSpPr>
        <p:spPr>
          <a:xfrm>
            <a:off x="5742404" y="3779425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3F3C4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무신사</a:t>
            </a:r>
            <a:endParaRPr lang="en-US" altLang="ko-KR" sz="2400" dirty="0">
              <a:solidFill>
                <a:srgbClr val="3F3C46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3F3C4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특징</a:t>
            </a:r>
            <a:endParaRPr lang="en-US" altLang="ko-KR" sz="2400" dirty="0">
              <a:solidFill>
                <a:srgbClr val="3F3C46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3F3C46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분석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41EA7C8-7DFE-AAFC-FD27-EBEAF1F3F99B}"/>
              </a:ext>
            </a:extLst>
          </p:cNvPr>
          <p:cNvSpPr/>
          <p:nvPr/>
        </p:nvSpPr>
        <p:spPr>
          <a:xfrm>
            <a:off x="1517746" y="3267230"/>
            <a:ext cx="1829127" cy="5723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3D78F26-9F01-6239-37AC-8FC8D34DE477}"/>
              </a:ext>
            </a:extLst>
          </p:cNvPr>
          <p:cNvSpPr txBox="1"/>
          <p:nvPr/>
        </p:nvSpPr>
        <p:spPr>
          <a:xfrm>
            <a:off x="2109143" y="3368741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장점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3AB547A-ADEA-D77F-0CD3-7E78D6C1DB86}"/>
              </a:ext>
            </a:extLst>
          </p:cNvPr>
          <p:cNvSpPr/>
          <p:nvPr/>
        </p:nvSpPr>
        <p:spPr>
          <a:xfrm>
            <a:off x="1417838" y="4153936"/>
            <a:ext cx="2744438" cy="1824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모든 제품 배송비가 무료</a:t>
            </a:r>
            <a:endParaRPr lang="en-US" altLang="ko-KR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매달 어느 상품에나 적용할 수 있는 범용성</a:t>
            </a:r>
            <a:endParaRPr lang="en-US" altLang="ko-KR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kern="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높은 </a:t>
            </a:r>
            <a:r>
              <a:rPr lang="en-US" altLang="ko-KR" sz="1200" kern="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5%~7%</a:t>
            </a:r>
            <a:r>
              <a:rPr lang="ko-KR" altLang="en-US" sz="1200" kern="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쿠폰을 지급 </a:t>
            </a:r>
            <a:endParaRPr lang="en-US" altLang="ko-KR" sz="1200" kern="0" dirty="0">
              <a:solidFill>
                <a:schemeClr val="bg1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kern="0" spc="0" dirty="0">
                <a:solidFill>
                  <a:schemeClr val="bg1"/>
                </a:solidFill>
                <a:effectLst/>
                <a:latin typeface="평창체 Regular" panose="02000503000000000000" pitchFamily="2" charset="-127"/>
                <a:ea typeface="평창체 Regular" panose="02000503000000000000" pitchFamily="2" charset="-127"/>
              </a:rPr>
              <a:t>멤버 등급에 따라 할인율이 다름</a:t>
            </a:r>
            <a:endParaRPr lang="en-US" altLang="ko-KR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kern="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다양한 종류의 상품들을 취급</a:t>
            </a:r>
            <a:endParaRPr lang="ko-KR" altLang="en-US" sz="1200" kern="0" spc="0" dirty="0">
              <a:solidFill>
                <a:schemeClr val="bg1"/>
              </a:solidFill>
              <a:effectLst/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89A8B2A-77F3-2F24-1610-94738E3468A5}"/>
              </a:ext>
            </a:extLst>
          </p:cNvPr>
          <p:cNvSpPr/>
          <p:nvPr/>
        </p:nvSpPr>
        <p:spPr>
          <a:xfrm>
            <a:off x="9128582" y="3267230"/>
            <a:ext cx="1829127" cy="5723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7ED3259-89BB-4EE9-DF11-87017E627D77}"/>
              </a:ext>
            </a:extLst>
          </p:cNvPr>
          <p:cNvSpPr txBox="1"/>
          <p:nvPr/>
        </p:nvSpPr>
        <p:spPr>
          <a:xfrm>
            <a:off x="9719979" y="3368741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단점</a:t>
            </a:r>
          </a:p>
        </p:txBody>
      </p:sp>
    </p:spTree>
    <p:extLst>
      <p:ext uri="{BB962C8B-B14F-4D97-AF65-F5344CB8AC3E}">
        <p14:creationId xmlns:p14="http://schemas.microsoft.com/office/powerpoint/2010/main" val="2292293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정리되어보이는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</a:t>
              </a: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가나다란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쇼핑몰 홈페이지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DD28629F-56D3-179A-F53B-F912A164DA31}"/>
              </a:ext>
            </a:extLst>
          </p:cNvPr>
          <p:cNvGrpSpPr/>
          <p:nvPr/>
        </p:nvGrpSpPr>
        <p:grpSpPr>
          <a:xfrm>
            <a:off x="2282886" y="429904"/>
            <a:ext cx="336913" cy="338063"/>
            <a:chOff x="8060346" y="1488344"/>
            <a:chExt cx="257859" cy="257859"/>
          </a:xfrm>
        </p:grpSpPr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90CD4C25-A867-0B9A-9E5D-374A2279A8B7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3C3F46"/>
            </a:solidFill>
            <a:ln w="317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9F1B79E4-543A-D11E-818B-0675E7657D55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317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9" name="그림 28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829DB18-A1DA-DE3B-4F79-57A73A88D6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78" b="71585"/>
          <a:stretch/>
        </p:blipFill>
        <p:spPr>
          <a:xfrm>
            <a:off x="377903" y="1057494"/>
            <a:ext cx="2545605" cy="5207922"/>
          </a:xfrm>
          <a:prstGeom prst="rect">
            <a:avLst/>
          </a:prstGeom>
        </p:spPr>
      </p:pic>
      <p:pic>
        <p:nvPicPr>
          <p:cNvPr id="31" name="그림 30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43958174-1F7C-305F-1D32-C0D6355567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71" b="47720"/>
          <a:stretch/>
        </p:blipFill>
        <p:spPr>
          <a:xfrm>
            <a:off x="3112640" y="1057494"/>
            <a:ext cx="3091931" cy="5280918"/>
          </a:xfrm>
          <a:prstGeom prst="rect">
            <a:avLst/>
          </a:prstGeom>
        </p:spPr>
      </p:pic>
      <p:pic>
        <p:nvPicPr>
          <p:cNvPr id="32" name="그림 3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3CBD9DB-9C9E-5850-2D57-9C98B29BECE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39" b="22887"/>
          <a:stretch/>
        </p:blipFill>
        <p:spPr>
          <a:xfrm>
            <a:off x="6393703" y="1057494"/>
            <a:ext cx="2934697" cy="528091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33004EE0-E94A-62C4-51B5-AF43E126438E}"/>
              </a:ext>
            </a:extLst>
          </p:cNvPr>
          <p:cNvSpPr txBox="1"/>
          <p:nvPr/>
        </p:nvSpPr>
        <p:spPr>
          <a:xfrm>
            <a:off x="9475548" y="1196706"/>
            <a:ext cx="27655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저는 </a:t>
            </a:r>
            <a:r>
              <a:rPr lang="ko-KR" altLang="en-US" dirty="0" err="1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가나다란</a:t>
            </a: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쇼핑몰 </a:t>
            </a:r>
            <a:endParaRPr lang="en-US" altLang="ko-KR" dirty="0">
              <a:solidFill>
                <a:schemeClr val="bg1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홈페이지를 참고하여 </a:t>
            </a:r>
            <a:endParaRPr lang="en-US" altLang="ko-KR" dirty="0">
              <a:solidFill>
                <a:schemeClr val="bg1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r>
              <a:rPr lang="ko-KR" altLang="en-US" dirty="0" err="1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무신사</a:t>
            </a: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홈페이지를 </a:t>
            </a:r>
            <a:endParaRPr lang="en-US" altLang="ko-KR" dirty="0">
              <a:solidFill>
                <a:schemeClr val="bg1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리뉴얼 하기로 하였습니다</a:t>
            </a:r>
            <a:r>
              <a:rPr lang="en-US" altLang="ko-KR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33887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169277"/>
            <a:chOff x="9512757" y="369386"/>
            <a:chExt cx="2051714" cy="223970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693969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PPTBIZCAM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정리되어보이는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</a:t>
              </a:r>
              <a:r>
                <a:rPr lang="ko-KR" altLang="en-US" sz="2800" kern="0" dirty="0" err="1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가나다란</a:t>
              </a: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 쇼핑몰 홈페이지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DD28629F-56D3-179A-F53B-F912A164DA31}"/>
              </a:ext>
            </a:extLst>
          </p:cNvPr>
          <p:cNvGrpSpPr/>
          <p:nvPr/>
        </p:nvGrpSpPr>
        <p:grpSpPr>
          <a:xfrm>
            <a:off x="2282886" y="429904"/>
            <a:ext cx="336913" cy="338063"/>
            <a:chOff x="8060346" y="1488344"/>
            <a:chExt cx="257859" cy="257859"/>
          </a:xfrm>
        </p:grpSpPr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90CD4C25-A867-0B9A-9E5D-374A2279A8B7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3C3F46"/>
            </a:solidFill>
            <a:ln w="317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9F1B79E4-543A-D11E-818B-0675E7657D55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31750">
              <a:solidFill>
                <a:srgbClr val="1BE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56" name="그림 5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D865F5D9-3A8E-CC58-57FD-874E2DBA46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16"/>
          <a:stretch/>
        </p:blipFill>
        <p:spPr>
          <a:xfrm>
            <a:off x="370900" y="1166669"/>
            <a:ext cx="3091931" cy="511890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7A57FE7-9AB1-C128-4016-75A6612631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387" y="1894750"/>
            <a:ext cx="7091941" cy="366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2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ko-KR" altLang="en-US" sz="28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162C46E-420F-5582-3425-A612CD27CBBE}"/>
              </a:ext>
            </a:extLst>
          </p:cNvPr>
          <p:cNvSpPr/>
          <p:nvPr/>
        </p:nvSpPr>
        <p:spPr>
          <a:xfrm>
            <a:off x="2952045" y="1087892"/>
            <a:ext cx="249682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리뷰 게시판 </a:t>
            </a:r>
            <a:endParaRPr lang="en-US" altLang="ko-KR" sz="1600" b="1" dirty="0">
              <a:solidFill>
                <a:prstClr val="white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레이아웃</a:t>
            </a:r>
            <a:endParaRPr lang="ko-KR" altLang="en-US" sz="1100" dirty="0">
              <a:solidFill>
                <a:prstClr val="white">
                  <a:lumMod val="65000"/>
                </a:prstClr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A059314-EA1E-7FCC-1D62-64C39F5E67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84" y="2052177"/>
            <a:ext cx="7748615" cy="382708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27C56B24-98F6-F2F0-8ABA-C7AB784A3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952" y="3544048"/>
            <a:ext cx="3283119" cy="2489328"/>
          </a:xfrm>
          <a:prstGeom prst="rect">
            <a:avLst/>
          </a:prstGeom>
        </p:spPr>
      </p:pic>
      <p:pic>
        <p:nvPicPr>
          <p:cNvPr id="31" name="그림 30" descr="텍스트이(가) 표시된 사진&#10;&#10;자동 생성된 설명">
            <a:extLst>
              <a:ext uri="{FF2B5EF4-FFF2-40B4-BE49-F238E27FC236}">
                <a16:creationId xmlns:a16="http://schemas.microsoft.com/office/drawing/2014/main" id="{6E9A2D70-21AB-29B2-7759-E4823573F2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952" y="1164812"/>
            <a:ext cx="3302170" cy="228611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989B65B8-1994-DD3F-656E-F922ADB5F03A}"/>
              </a:ext>
            </a:extLst>
          </p:cNvPr>
          <p:cNvSpPr txBox="1"/>
          <p:nvPr/>
        </p:nvSpPr>
        <p:spPr>
          <a:xfrm>
            <a:off x="8503025" y="626284"/>
            <a:ext cx="6427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</a:t>
            </a:r>
            <a:r>
              <a:rPr lang="en-US" altLang="ko-KR" sz="1800" b="1" dirty="0" err="1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html,script</a:t>
            </a:r>
            <a:r>
              <a:rPr lang="en-US" altLang="ko-KR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6406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게시판 구현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89B65B8-1994-DD3F-656E-F922ADB5F03A}"/>
              </a:ext>
            </a:extLst>
          </p:cNvPr>
          <p:cNvSpPr txBox="1"/>
          <p:nvPr/>
        </p:nvSpPr>
        <p:spPr>
          <a:xfrm>
            <a:off x="492599" y="1461326"/>
            <a:ext cx="3334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</a:t>
            </a:r>
            <a:r>
              <a:rPr lang="en-US" altLang="ko-KR" sz="1800" b="1" dirty="0" err="1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html,script</a:t>
            </a:r>
            <a:r>
              <a:rPr lang="en-US" altLang="ko-KR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B13A916-BDCF-558E-EE14-59EDDD176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7" y="2171947"/>
            <a:ext cx="3416476" cy="2502029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07085C45-7150-D946-1DF7-D4C4EA8A2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7" y="4987222"/>
            <a:ext cx="3295819" cy="520727"/>
          </a:xfrm>
          <a:prstGeom prst="rect">
            <a:avLst/>
          </a:prstGeom>
        </p:spPr>
      </p:pic>
      <p:pic>
        <p:nvPicPr>
          <p:cNvPr id="34" name="그림 33" descr="텍스트이(가) 표시된 사진&#10;&#10;자동 생성된 설명">
            <a:extLst>
              <a:ext uri="{FF2B5EF4-FFF2-40B4-BE49-F238E27FC236}">
                <a16:creationId xmlns:a16="http://schemas.microsoft.com/office/drawing/2014/main" id="{9E60BEBD-0E6F-DA47-AC72-376E92692A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332" y="1016293"/>
            <a:ext cx="6394439" cy="531174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96EC895-6465-E35C-7C20-3145FA1D7481}"/>
              </a:ext>
            </a:extLst>
          </p:cNvPr>
          <p:cNvSpPr txBox="1"/>
          <p:nvPr/>
        </p:nvSpPr>
        <p:spPr>
          <a:xfrm>
            <a:off x="8501774" y="545645"/>
            <a:ext cx="288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</a:t>
            </a:r>
            <a:r>
              <a:rPr lang="en-US" altLang="ko-KR" sz="1800" b="1" dirty="0" err="1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php</a:t>
            </a:r>
            <a:r>
              <a:rPr lang="en-US" altLang="ko-KR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61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게시판 구현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89B65B8-1994-DD3F-656E-F922ADB5F03A}"/>
              </a:ext>
            </a:extLst>
          </p:cNvPr>
          <p:cNvSpPr txBox="1"/>
          <p:nvPr/>
        </p:nvSpPr>
        <p:spPr>
          <a:xfrm>
            <a:off x="6400800" y="1172819"/>
            <a:ext cx="52644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이미지가 옆으로 길어서 </a:t>
            </a:r>
            <a:r>
              <a:rPr lang="ko-KR" altLang="en-US" b="1" dirty="0" err="1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잘릴까봐</a:t>
            </a:r>
            <a:r>
              <a:rPr lang="ko-KR" altLang="en-US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endParaRPr lang="en-US" altLang="ko-KR" b="1" dirty="0">
              <a:solidFill>
                <a:prstClr val="white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r>
              <a:rPr lang="en-US" altLang="ko-KR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   </a:t>
            </a:r>
            <a:r>
              <a:rPr lang="ko-KR" altLang="en-US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가져온 이미지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1F15A19-4D1C-BF88-48DC-4246230F3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4" y="2244664"/>
            <a:ext cx="5569236" cy="2368672"/>
          </a:xfrm>
          <a:prstGeom prst="rect">
            <a:avLst/>
          </a:prstGeom>
        </p:spPr>
      </p:pic>
      <p:pic>
        <p:nvPicPr>
          <p:cNvPr id="29" name="그림 28" descr="텍스트이(가) 표시된 사진&#10;&#10;자동 생성된 설명">
            <a:extLst>
              <a:ext uri="{FF2B5EF4-FFF2-40B4-BE49-F238E27FC236}">
                <a16:creationId xmlns:a16="http://schemas.microsoft.com/office/drawing/2014/main" id="{5E563333-226B-CDCF-66D7-81E0160AF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764" y="1995367"/>
            <a:ext cx="4924432" cy="304765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C36ABD-F296-8858-67F7-5460E00654E2}"/>
              </a:ext>
            </a:extLst>
          </p:cNvPr>
          <p:cNvSpPr txBox="1"/>
          <p:nvPr/>
        </p:nvSpPr>
        <p:spPr>
          <a:xfrm>
            <a:off x="526764" y="1662594"/>
            <a:ext cx="288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소스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6096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0AFB29-45B3-AABF-6770-38001FA69AB9}"/>
              </a:ext>
            </a:extLst>
          </p:cNvPr>
          <p:cNvGrpSpPr/>
          <p:nvPr/>
        </p:nvGrpSpPr>
        <p:grpSpPr>
          <a:xfrm>
            <a:off x="10144169" y="86782"/>
            <a:ext cx="1550689" cy="276999"/>
            <a:chOff x="9512757" y="369386"/>
            <a:chExt cx="2051714" cy="366497"/>
          </a:xfrm>
          <a:solidFill>
            <a:schemeClr val="bg1"/>
          </a:solidFill>
        </p:grpSpPr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73B28A26-BA2A-28D1-413D-94D952CCE1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750964" y="406846"/>
              <a:ext cx="132372" cy="140525"/>
              <a:chOff x="4594" y="900"/>
              <a:chExt cx="276" cy="293"/>
            </a:xfrm>
            <a:grpFill/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C55C56C-A509-9FC0-1A84-74F8DA1F3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51A3B767-ABF4-D1AB-0B39-B02DFC4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071CFBA9-B206-5DFD-D227-83ABF25B6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1CEE0E9B-1818-9888-2D61-F536FCB608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" y="1006"/>
                <a:ext cx="70" cy="99"/>
              </a:xfrm>
              <a:custGeom>
                <a:avLst/>
                <a:gdLst>
                  <a:gd name="T0" fmla="*/ 194 w 209"/>
                  <a:gd name="T1" fmla="*/ 245 h 298"/>
                  <a:gd name="T2" fmla="*/ 95 w 209"/>
                  <a:gd name="T3" fmla="*/ 183 h 298"/>
                  <a:gd name="T4" fmla="*/ 91 w 209"/>
                  <a:gd name="T5" fmla="*/ 167 h 298"/>
                  <a:gd name="T6" fmla="*/ 78 w 209"/>
                  <a:gd name="T7" fmla="*/ 156 h 298"/>
                  <a:gd name="T8" fmla="*/ 83 w 209"/>
                  <a:gd name="T9" fmla="*/ 31 h 298"/>
                  <a:gd name="T10" fmla="*/ 82 w 209"/>
                  <a:gd name="T11" fmla="*/ 19 h 298"/>
                  <a:gd name="T12" fmla="*/ 66 w 209"/>
                  <a:gd name="T13" fmla="*/ 3 h 298"/>
                  <a:gd name="T14" fmla="*/ 54 w 209"/>
                  <a:gd name="T15" fmla="*/ 0 h 298"/>
                  <a:gd name="T16" fmla="*/ 43 w 209"/>
                  <a:gd name="T17" fmla="*/ 2 h 298"/>
                  <a:gd name="T18" fmla="*/ 27 w 209"/>
                  <a:gd name="T19" fmla="*/ 18 h 298"/>
                  <a:gd name="T20" fmla="*/ 26 w 209"/>
                  <a:gd name="T21" fmla="*/ 29 h 298"/>
                  <a:gd name="T22" fmla="*/ 20 w 209"/>
                  <a:gd name="T23" fmla="*/ 153 h 298"/>
                  <a:gd name="T24" fmla="*/ 11 w 209"/>
                  <a:gd name="T25" fmla="*/ 160 h 298"/>
                  <a:gd name="T26" fmla="*/ 1 w 209"/>
                  <a:gd name="T27" fmla="*/ 180 h 298"/>
                  <a:gd name="T28" fmla="*/ 0 w 209"/>
                  <a:gd name="T29" fmla="*/ 192 h 298"/>
                  <a:gd name="T30" fmla="*/ 1 w 209"/>
                  <a:gd name="T31" fmla="*/ 202 h 298"/>
                  <a:gd name="T32" fmla="*/ 8 w 209"/>
                  <a:gd name="T33" fmla="*/ 219 h 298"/>
                  <a:gd name="T34" fmla="*/ 21 w 209"/>
                  <a:gd name="T35" fmla="*/ 232 h 298"/>
                  <a:gd name="T36" fmla="*/ 39 w 209"/>
                  <a:gd name="T37" fmla="*/ 239 h 298"/>
                  <a:gd name="T38" fmla="*/ 49 w 209"/>
                  <a:gd name="T39" fmla="*/ 241 h 298"/>
                  <a:gd name="T40" fmla="*/ 59 w 209"/>
                  <a:gd name="T41" fmla="*/ 239 h 298"/>
                  <a:gd name="T42" fmla="*/ 69 w 209"/>
                  <a:gd name="T43" fmla="*/ 235 h 298"/>
                  <a:gd name="T44" fmla="*/ 164 w 209"/>
                  <a:gd name="T45" fmla="*/ 294 h 298"/>
                  <a:gd name="T46" fmla="*/ 171 w 209"/>
                  <a:gd name="T47" fmla="*/ 298 h 298"/>
                  <a:gd name="T48" fmla="*/ 180 w 209"/>
                  <a:gd name="T49" fmla="*/ 298 h 298"/>
                  <a:gd name="T50" fmla="*/ 187 w 209"/>
                  <a:gd name="T51" fmla="*/ 298 h 298"/>
                  <a:gd name="T52" fmla="*/ 199 w 209"/>
                  <a:gd name="T53" fmla="*/ 291 h 298"/>
                  <a:gd name="T54" fmla="*/ 205 w 209"/>
                  <a:gd name="T55" fmla="*/ 285 h 298"/>
                  <a:gd name="T56" fmla="*/ 209 w 209"/>
                  <a:gd name="T57" fmla="*/ 274 h 298"/>
                  <a:gd name="T58" fmla="*/ 203 w 209"/>
                  <a:gd name="T59" fmla="*/ 252 h 298"/>
                  <a:gd name="T60" fmla="*/ 194 w 209"/>
                  <a:gd name="T61" fmla="*/ 24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9" h="298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CAA96935-107B-25D0-72F3-A709D840F6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06302" y="406846"/>
              <a:ext cx="140525" cy="140525"/>
              <a:chOff x="1747" y="423"/>
              <a:chExt cx="575" cy="575"/>
            </a:xfrm>
            <a:grpFill/>
          </p:grpSpPr>
          <p:sp>
            <p:nvSpPr>
              <p:cNvPr id="13" name="Freeform 20">
                <a:extLst>
                  <a:ext uri="{FF2B5EF4-FFF2-40B4-BE49-F238E27FC236}">
                    <a16:creationId xmlns:a16="http://schemas.microsoft.com/office/drawing/2014/main" id="{E4CEC17A-7D82-370C-BB2F-0A31CC8ED7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99" y="577"/>
                <a:ext cx="271" cy="270"/>
              </a:xfrm>
              <a:custGeom>
                <a:avLst/>
                <a:gdLst>
                  <a:gd name="T0" fmla="*/ 148 w 811"/>
                  <a:gd name="T1" fmla="*/ 0 h 811"/>
                  <a:gd name="T2" fmla="*/ 65 w 811"/>
                  <a:gd name="T3" fmla="*/ 24 h 811"/>
                  <a:gd name="T4" fmla="*/ 1 w 811"/>
                  <a:gd name="T5" fmla="*/ 118 h 811"/>
                  <a:gd name="T6" fmla="*/ 0 w 811"/>
                  <a:gd name="T7" fmla="*/ 663 h 811"/>
                  <a:gd name="T8" fmla="*/ 24 w 811"/>
                  <a:gd name="T9" fmla="*/ 746 h 811"/>
                  <a:gd name="T10" fmla="*/ 118 w 811"/>
                  <a:gd name="T11" fmla="*/ 808 h 811"/>
                  <a:gd name="T12" fmla="*/ 663 w 811"/>
                  <a:gd name="T13" fmla="*/ 811 h 811"/>
                  <a:gd name="T14" fmla="*/ 746 w 811"/>
                  <a:gd name="T15" fmla="*/ 787 h 811"/>
                  <a:gd name="T16" fmla="*/ 810 w 811"/>
                  <a:gd name="T17" fmla="*/ 693 h 811"/>
                  <a:gd name="T18" fmla="*/ 811 w 811"/>
                  <a:gd name="T19" fmla="*/ 148 h 811"/>
                  <a:gd name="T20" fmla="*/ 787 w 811"/>
                  <a:gd name="T21" fmla="*/ 65 h 811"/>
                  <a:gd name="T22" fmla="*/ 693 w 811"/>
                  <a:gd name="T23" fmla="*/ 1 h 811"/>
                  <a:gd name="T24" fmla="*/ 405 w 811"/>
                  <a:gd name="T25" fmla="*/ 673 h 811"/>
                  <a:gd name="T26" fmla="*/ 326 w 811"/>
                  <a:gd name="T27" fmla="*/ 661 h 811"/>
                  <a:gd name="T28" fmla="*/ 235 w 811"/>
                  <a:gd name="T29" fmla="*/ 611 h 811"/>
                  <a:gd name="T30" fmla="*/ 170 w 811"/>
                  <a:gd name="T31" fmla="*/ 533 h 811"/>
                  <a:gd name="T32" fmla="*/ 140 w 811"/>
                  <a:gd name="T33" fmla="*/ 432 h 811"/>
                  <a:gd name="T34" fmla="*/ 140 w 811"/>
                  <a:gd name="T35" fmla="*/ 377 h 811"/>
                  <a:gd name="T36" fmla="*/ 170 w 811"/>
                  <a:gd name="T37" fmla="*/ 278 h 811"/>
                  <a:gd name="T38" fmla="*/ 235 w 811"/>
                  <a:gd name="T39" fmla="*/ 199 h 811"/>
                  <a:gd name="T40" fmla="*/ 326 w 811"/>
                  <a:gd name="T41" fmla="*/ 150 h 811"/>
                  <a:gd name="T42" fmla="*/ 405 w 811"/>
                  <a:gd name="T43" fmla="*/ 138 h 811"/>
                  <a:gd name="T44" fmla="*/ 486 w 811"/>
                  <a:gd name="T45" fmla="*/ 150 h 811"/>
                  <a:gd name="T46" fmla="*/ 575 w 811"/>
                  <a:gd name="T47" fmla="*/ 199 h 811"/>
                  <a:gd name="T48" fmla="*/ 641 w 811"/>
                  <a:gd name="T49" fmla="*/ 278 h 811"/>
                  <a:gd name="T50" fmla="*/ 671 w 811"/>
                  <a:gd name="T51" fmla="*/ 377 h 811"/>
                  <a:gd name="T52" fmla="*/ 671 w 811"/>
                  <a:gd name="T53" fmla="*/ 432 h 811"/>
                  <a:gd name="T54" fmla="*/ 641 w 811"/>
                  <a:gd name="T55" fmla="*/ 533 h 811"/>
                  <a:gd name="T56" fmla="*/ 575 w 811"/>
                  <a:gd name="T57" fmla="*/ 611 h 811"/>
                  <a:gd name="T58" fmla="*/ 486 w 811"/>
                  <a:gd name="T59" fmla="*/ 661 h 811"/>
                  <a:gd name="T60" fmla="*/ 405 w 811"/>
                  <a:gd name="T61" fmla="*/ 673 h 811"/>
                  <a:gd name="T62" fmla="*/ 669 w 811"/>
                  <a:gd name="T63" fmla="*/ 193 h 811"/>
                  <a:gd name="T64" fmla="*/ 628 w 811"/>
                  <a:gd name="T65" fmla="*/ 166 h 811"/>
                  <a:gd name="T66" fmla="*/ 618 w 811"/>
                  <a:gd name="T67" fmla="*/ 130 h 811"/>
                  <a:gd name="T68" fmla="*/ 628 w 811"/>
                  <a:gd name="T69" fmla="*/ 95 h 811"/>
                  <a:gd name="T70" fmla="*/ 669 w 811"/>
                  <a:gd name="T71" fmla="*/ 68 h 811"/>
                  <a:gd name="T72" fmla="*/ 695 w 811"/>
                  <a:gd name="T73" fmla="*/ 68 h 811"/>
                  <a:gd name="T74" fmla="*/ 733 w 811"/>
                  <a:gd name="T75" fmla="*/ 95 h 811"/>
                  <a:gd name="T76" fmla="*/ 745 w 811"/>
                  <a:gd name="T77" fmla="*/ 130 h 811"/>
                  <a:gd name="T78" fmla="*/ 733 w 811"/>
                  <a:gd name="T79" fmla="*/ 166 h 811"/>
                  <a:gd name="T80" fmla="*/ 695 w 811"/>
                  <a:gd name="T81" fmla="*/ 193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11" h="811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21">
                <a:extLst>
                  <a:ext uri="{FF2B5EF4-FFF2-40B4-BE49-F238E27FC236}">
                    <a16:creationId xmlns:a16="http://schemas.microsoft.com/office/drawing/2014/main" id="{248DDB9C-C33A-5889-CCDC-72696BBB7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3" y="660"/>
                <a:ext cx="103" cy="103"/>
              </a:xfrm>
              <a:custGeom>
                <a:avLst/>
                <a:gdLst>
                  <a:gd name="T0" fmla="*/ 154 w 308"/>
                  <a:gd name="T1" fmla="*/ 0 h 308"/>
                  <a:gd name="T2" fmla="*/ 124 w 308"/>
                  <a:gd name="T3" fmla="*/ 3 h 308"/>
                  <a:gd name="T4" fmla="*/ 67 w 308"/>
                  <a:gd name="T5" fmla="*/ 26 h 308"/>
                  <a:gd name="T6" fmla="*/ 26 w 308"/>
                  <a:gd name="T7" fmla="*/ 67 h 308"/>
                  <a:gd name="T8" fmla="*/ 3 w 308"/>
                  <a:gd name="T9" fmla="*/ 122 h 308"/>
                  <a:gd name="T10" fmla="*/ 0 w 308"/>
                  <a:gd name="T11" fmla="*/ 154 h 308"/>
                  <a:gd name="T12" fmla="*/ 3 w 308"/>
                  <a:gd name="T13" fmla="*/ 185 h 308"/>
                  <a:gd name="T14" fmla="*/ 26 w 308"/>
                  <a:gd name="T15" fmla="*/ 240 h 308"/>
                  <a:gd name="T16" fmla="*/ 67 w 308"/>
                  <a:gd name="T17" fmla="*/ 283 h 308"/>
                  <a:gd name="T18" fmla="*/ 124 w 308"/>
                  <a:gd name="T19" fmla="*/ 307 h 308"/>
                  <a:gd name="T20" fmla="*/ 154 w 308"/>
                  <a:gd name="T21" fmla="*/ 308 h 308"/>
                  <a:gd name="T22" fmla="*/ 186 w 308"/>
                  <a:gd name="T23" fmla="*/ 307 h 308"/>
                  <a:gd name="T24" fmla="*/ 242 w 308"/>
                  <a:gd name="T25" fmla="*/ 283 h 308"/>
                  <a:gd name="T26" fmla="*/ 284 w 308"/>
                  <a:gd name="T27" fmla="*/ 240 h 308"/>
                  <a:gd name="T28" fmla="*/ 307 w 308"/>
                  <a:gd name="T29" fmla="*/ 185 h 308"/>
                  <a:gd name="T30" fmla="*/ 308 w 308"/>
                  <a:gd name="T31" fmla="*/ 154 h 308"/>
                  <a:gd name="T32" fmla="*/ 307 w 308"/>
                  <a:gd name="T33" fmla="*/ 122 h 308"/>
                  <a:gd name="T34" fmla="*/ 284 w 308"/>
                  <a:gd name="T35" fmla="*/ 67 h 308"/>
                  <a:gd name="T36" fmla="*/ 242 w 308"/>
                  <a:gd name="T37" fmla="*/ 26 h 308"/>
                  <a:gd name="T38" fmla="*/ 186 w 308"/>
                  <a:gd name="T39" fmla="*/ 3 h 308"/>
                  <a:gd name="T40" fmla="*/ 154 w 308"/>
                  <a:gd name="T41" fmla="*/ 0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" h="308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22">
                <a:extLst>
                  <a:ext uri="{FF2B5EF4-FFF2-40B4-BE49-F238E27FC236}">
                    <a16:creationId xmlns:a16="http://schemas.microsoft.com/office/drawing/2014/main" id="{1AF45032-BDC8-2C87-9071-7CF2807662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47" y="423"/>
                <a:ext cx="575" cy="575"/>
              </a:xfrm>
              <a:custGeom>
                <a:avLst/>
                <a:gdLst>
                  <a:gd name="T0" fmla="*/ 819 w 1725"/>
                  <a:gd name="T1" fmla="*/ 2 h 1725"/>
                  <a:gd name="T2" fmla="*/ 647 w 1725"/>
                  <a:gd name="T3" fmla="*/ 28 h 1725"/>
                  <a:gd name="T4" fmla="*/ 489 w 1725"/>
                  <a:gd name="T5" fmla="*/ 85 h 1725"/>
                  <a:gd name="T6" fmla="*/ 346 w 1725"/>
                  <a:gd name="T7" fmla="*/ 172 h 1725"/>
                  <a:gd name="T8" fmla="*/ 223 w 1725"/>
                  <a:gd name="T9" fmla="*/ 283 h 1725"/>
                  <a:gd name="T10" fmla="*/ 124 w 1725"/>
                  <a:gd name="T11" fmla="*/ 415 h 1725"/>
                  <a:gd name="T12" fmla="*/ 52 w 1725"/>
                  <a:gd name="T13" fmla="*/ 567 h 1725"/>
                  <a:gd name="T14" fmla="*/ 10 w 1725"/>
                  <a:gd name="T15" fmla="*/ 731 h 1725"/>
                  <a:gd name="T16" fmla="*/ 0 w 1725"/>
                  <a:gd name="T17" fmla="*/ 863 h 1725"/>
                  <a:gd name="T18" fmla="*/ 10 w 1725"/>
                  <a:gd name="T19" fmla="*/ 994 h 1725"/>
                  <a:gd name="T20" fmla="*/ 52 w 1725"/>
                  <a:gd name="T21" fmla="*/ 1159 h 1725"/>
                  <a:gd name="T22" fmla="*/ 124 w 1725"/>
                  <a:gd name="T23" fmla="*/ 1310 h 1725"/>
                  <a:gd name="T24" fmla="*/ 223 w 1725"/>
                  <a:gd name="T25" fmla="*/ 1443 h 1725"/>
                  <a:gd name="T26" fmla="*/ 346 w 1725"/>
                  <a:gd name="T27" fmla="*/ 1553 h 1725"/>
                  <a:gd name="T28" fmla="*/ 489 w 1725"/>
                  <a:gd name="T29" fmla="*/ 1640 h 1725"/>
                  <a:gd name="T30" fmla="*/ 647 w 1725"/>
                  <a:gd name="T31" fmla="*/ 1698 h 1725"/>
                  <a:gd name="T32" fmla="*/ 819 w 1725"/>
                  <a:gd name="T33" fmla="*/ 1724 h 1725"/>
                  <a:gd name="T34" fmla="*/ 907 w 1725"/>
                  <a:gd name="T35" fmla="*/ 1724 h 1725"/>
                  <a:gd name="T36" fmla="*/ 1078 w 1725"/>
                  <a:gd name="T37" fmla="*/ 1698 h 1725"/>
                  <a:gd name="T38" fmla="*/ 1237 w 1725"/>
                  <a:gd name="T39" fmla="*/ 1640 h 1725"/>
                  <a:gd name="T40" fmla="*/ 1379 w 1725"/>
                  <a:gd name="T41" fmla="*/ 1553 h 1725"/>
                  <a:gd name="T42" fmla="*/ 1500 w 1725"/>
                  <a:gd name="T43" fmla="*/ 1443 h 1725"/>
                  <a:gd name="T44" fmla="*/ 1600 w 1725"/>
                  <a:gd name="T45" fmla="*/ 1310 h 1725"/>
                  <a:gd name="T46" fmla="*/ 1673 w 1725"/>
                  <a:gd name="T47" fmla="*/ 1159 h 1725"/>
                  <a:gd name="T48" fmla="*/ 1715 w 1725"/>
                  <a:gd name="T49" fmla="*/ 994 h 1725"/>
                  <a:gd name="T50" fmla="*/ 1725 w 1725"/>
                  <a:gd name="T51" fmla="*/ 863 h 1725"/>
                  <a:gd name="T52" fmla="*/ 1715 w 1725"/>
                  <a:gd name="T53" fmla="*/ 731 h 1725"/>
                  <a:gd name="T54" fmla="*/ 1673 w 1725"/>
                  <a:gd name="T55" fmla="*/ 567 h 1725"/>
                  <a:gd name="T56" fmla="*/ 1600 w 1725"/>
                  <a:gd name="T57" fmla="*/ 415 h 1725"/>
                  <a:gd name="T58" fmla="*/ 1500 w 1725"/>
                  <a:gd name="T59" fmla="*/ 283 h 1725"/>
                  <a:gd name="T60" fmla="*/ 1379 w 1725"/>
                  <a:gd name="T61" fmla="*/ 172 h 1725"/>
                  <a:gd name="T62" fmla="*/ 1237 w 1725"/>
                  <a:gd name="T63" fmla="*/ 85 h 1725"/>
                  <a:gd name="T64" fmla="*/ 1078 w 1725"/>
                  <a:gd name="T65" fmla="*/ 28 h 1725"/>
                  <a:gd name="T66" fmla="*/ 907 w 1725"/>
                  <a:gd name="T67" fmla="*/ 2 h 1725"/>
                  <a:gd name="T68" fmla="*/ 1381 w 1725"/>
                  <a:gd name="T69" fmla="*/ 1123 h 1725"/>
                  <a:gd name="T70" fmla="*/ 1369 w 1725"/>
                  <a:gd name="T71" fmla="*/ 1201 h 1725"/>
                  <a:gd name="T72" fmla="*/ 1322 w 1725"/>
                  <a:gd name="T73" fmla="*/ 1288 h 1725"/>
                  <a:gd name="T74" fmla="*/ 1244 w 1725"/>
                  <a:gd name="T75" fmla="*/ 1352 h 1725"/>
                  <a:gd name="T76" fmla="*/ 1146 w 1725"/>
                  <a:gd name="T77" fmla="*/ 1383 h 1725"/>
                  <a:gd name="T78" fmla="*/ 605 w 1725"/>
                  <a:gd name="T79" fmla="*/ 1383 h 1725"/>
                  <a:gd name="T80" fmla="*/ 527 w 1725"/>
                  <a:gd name="T81" fmla="*/ 1372 h 1725"/>
                  <a:gd name="T82" fmla="*/ 438 w 1725"/>
                  <a:gd name="T83" fmla="*/ 1324 h 1725"/>
                  <a:gd name="T84" fmla="*/ 375 w 1725"/>
                  <a:gd name="T85" fmla="*/ 1247 h 1725"/>
                  <a:gd name="T86" fmla="*/ 344 w 1725"/>
                  <a:gd name="T87" fmla="*/ 1149 h 1725"/>
                  <a:gd name="T88" fmla="*/ 343 w 1725"/>
                  <a:gd name="T89" fmla="*/ 608 h 1725"/>
                  <a:gd name="T90" fmla="*/ 355 w 1725"/>
                  <a:gd name="T91" fmla="*/ 531 h 1725"/>
                  <a:gd name="T92" fmla="*/ 404 w 1725"/>
                  <a:gd name="T93" fmla="*/ 441 h 1725"/>
                  <a:gd name="T94" fmla="*/ 480 w 1725"/>
                  <a:gd name="T95" fmla="*/ 378 h 1725"/>
                  <a:gd name="T96" fmla="*/ 578 w 1725"/>
                  <a:gd name="T97" fmla="*/ 348 h 1725"/>
                  <a:gd name="T98" fmla="*/ 1120 w 1725"/>
                  <a:gd name="T99" fmla="*/ 346 h 1725"/>
                  <a:gd name="T100" fmla="*/ 1198 w 1725"/>
                  <a:gd name="T101" fmla="*/ 358 h 1725"/>
                  <a:gd name="T102" fmla="*/ 1286 w 1725"/>
                  <a:gd name="T103" fmla="*/ 407 h 1725"/>
                  <a:gd name="T104" fmla="*/ 1350 w 1725"/>
                  <a:gd name="T105" fmla="*/ 483 h 1725"/>
                  <a:gd name="T106" fmla="*/ 1381 w 1725"/>
                  <a:gd name="T107" fmla="*/ 581 h 1725"/>
                  <a:gd name="T108" fmla="*/ 1381 w 1725"/>
                  <a:gd name="T109" fmla="*/ 1123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5" h="1725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Freeform 30">
              <a:extLst>
                <a:ext uri="{FF2B5EF4-FFF2-40B4-BE49-F238E27FC236}">
                  <a16:creationId xmlns:a16="http://schemas.microsoft.com/office/drawing/2014/main" id="{4BF288EF-906B-D5E5-B6BB-318D8FCA0F45}"/>
                </a:ext>
              </a:extLst>
            </p:cNvPr>
            <p:cNvSpPr>
              <a:spLocks noEditPoints="1"/>
            </p:cNvSpPr>
            <p:nvPr/>
          </p:nvSpPr>
          <p:spPr bwMode="auto">
            <a:xfrm rot="5400000">
              <a:off x="11360858" y="343758"/>
              <a:ext cx="140525" cy="266701"/>
            </a:xfrm>
            <a:custGeom>
              <a:avLst/>
              <a:gdLst>
                <a:gd name="T0" fmla="*/ 586 w 851"/>
                <a:gd name="T1" fmla="*/ 92 h 1617"/>
                <a:gd name="T2" fmla="*/ 258 w 851"/>
                <a:gd name="T3" fmla="*/ 0 h 1617"/>
                <a:gd name="T4" fmla="*/ 140 w 851"/>
                <a:gd name="T5" fmla="*/ 92 h 1617"/>
                <a:gd name="T6" fmla="*/ 61 w 851"/>
                <a:gd name="T7" fmla="*/ 117 h 1617"/>
                <a:gd name="T8" fmla="*/ 1 w 851"/>
                <a:gd name="T9" fmla="*/ 205 h 1617"/>
                <a:gd name="T10" fmla="*/ 0 w 851"/>
                <a:gd name="T11" fmla="*/ 1477 h 1617"/>
                <a:gd name="T12" fmla="*/ 23 w 851"/>
                <a:gd name="T13" fmla="*/ 1556 h 1617"/>
                <a:gd name="T14" fmla="*/ 111 w 851"/>
                <a:gd name="T15" fmla="*/ 1615 h 1617"/>
                <a:gd name="T16" fmla="*/ 711 w 851"/>
                <a:gd name="T17" fmla="*/ 1617 h 1617"/>
                <a:gd name="T18" fmla="*/ 790 w 851"/>
                <a:gd name="T19" fmla="*/ 1594 h 1617"/>
                <a:gd name="T20" fmla="*/ 850 w 851"/>
                <a:gd name="T21" fmla="*/ 1506 h 1617"/>
                <a:gd name="T22" fmla="*/ 851 w 851"/>
                <a:gd name="T23" fmla="*/ 233 h 1617"/>
                <a:gd name="T24" fmla="*/ 828 w 851"/>
                <a:gd name="T25" fmla="*/ 154 h 1617"/>
                <a:gd name="T26" fmla="*/ 740 w 851"/>
                <a:gd name="T27" fmla="*/ 95 h 1617"/>
                <a:gd name="T28" fmla="*/ 757 w 851"/>
                <a:gd name="T29" fmla="*/ 1477 h 1617"/>
                <a:gd name="T30" fmla="*/ 750 w 851"/>
                <a:gd name="T31" fmla="*/ 1503 h 1617"/>
                <a:gd name="T32" fmla="*/ 721 w 851"/>
                <a:gd name="T33" fmla="*/ 1523 h 1617"/>
                <a:gd name="T34" fmla="*/ 140 w 851"/>
                <a:gd name="T35" fmla="*/ 1525 h 1617"/>
                <a:gd name="T36" fmla="*/ 114 w 851"/>
                <a:gd name="T37" fmla="*/ 1516 h 1617"/>
                <a:gd name="T38" fmla="*/ 94 w 851"/>
                <a:gd name="T39" fmla="*/ 1487 h 1617"/>
                <a:gd name="T40" fmla="*/ 94 w 851"/>
                <a:gd name="T41" fmla="*/ 233 h 1617"/>
                <a:gd name="T42" fmla="*/ 101 w 851"/>
                <a:gd name="T43" fmla="*/ 206 h 1617"/>
                <a:gd name="T44" fmla="*/ 131 w 851"/>
                <a:gd name="T45" fmla="*/ 187 h 1617"/>
                <a:gd name="T46" fmla="*/ 711 w 851"/>
                <a:gd name="T47" fmla="*/ 186 h 1617"/>
                <a:gd name="T48" fmla="*/ 737 w 851"/>
                <a:gd name="T49" fmla="*/ 194 h 1617"/>
                <a:gd name="T50" fmla="*/ 757 w 851"/>
                <a:gd name="T51" fmla="*/ 223 h 1617"/>
                <a:gd name="T52" fmla="*/ 757 w 851"/>
                <a:gd name="T53" fmla="*/ 1477 h 1617"/>
                <a:gd name="T54" fmla="*/ 144 w 851"/>
                <a:gd name="T55" fmla="*/ 1468 h 1617"/>
                <a:gd name="T56" fmla="*/ 707 w 851"/>
                <a:gd name="T57" fmla="*/ 1264 h 1617"/>
                <a:gd name="T58" fmla="*/ 707 w 851"/>
                <a:gd name="T59" fmla="*/ 1213 h 1617"/>
                <a:gd name="T60" fmla="*/ 144 w 851"/>
                <a:gd name="T61" fmla="*/ 1009 h 1617"/>
                <a:gd name="T62" fmla="*/ 707 w 851"/>
                <a:gd name="T63" fmla="*/ 1213 h 1617"/>
                <a:gd name="T64" fmla="*/ 144 w 851"/>
                <a:gd name="T65" fmla="*/ 958 h 1617"/>
                <a:gd name="T66" fmla="*/ 707 w 851"/>
                <a:gd name="T67" fmla="*/ 754 h 1617"/>
                <a:gd name="T68" fmla="*/ 707 w 851"/>
                <a:gd name="T69" fmla="*/ 703 h 1617"/>
                <a:gd name="T70" fmla="*/ 144 w 851"/>
                <a:gd name="T71" fmla="*/ 499 h 1617"/>
                <a:gd name="T72" fmla="*/ 707 w 851"/>
                <a:gd name="T73" fmla="*/ 703 h 1617"/>
                <a:gd name="T74" fmla="*/ 144 w 851"/>
                <a:gd name="T75" fmla="*/ 448 h 1617"/>
                <a:gd name="T76" fmla="*/ 707 w 851"/>
                <a:gd name="T77" fmla="*/ 243 h 1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1617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502975-1455-0CA9-AB2B-D273947EDAE2}"/>
                </a:ext>
              </a:extLst>
            </p:cNvPr>
            <p:cNvSpPr/>
            <p:nvPr/>
          </p:nvSpPr>
          <p:spPr>
            <a:xfrm>
              <a:off x="10885020" y="369386"/>
              <a:ext cx="454304" cy="223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ko-KR" sz="500" kern="0" dirty="0">
                  <a:solidFill>
                    <a:prstClr val="white"/>
                  </a:solidFill>
                </a:rPr>
                <a:t>100%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26">
              <a:extLst>
                <a:ext uri="{FF2B5EF4-FFF2-40B4-BE49-F238E27FC236}">
                  <a16:creationId xmlns:a16="http://schemas.microsoft.com/office/drawing/2014/main" id="{446EEE27-5842-2A2D-576E-C8140A062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2196" y="406846"/>
              <a:ext cx="179805" cy="140525"/>
            </a:xfrm>
            <a:custGeom>
              <a:avLst/>
              <a:gdLst>
                <a:gd name="T0" fmla="*/ 2528 w 5492"/>
                <a:gd name="T1" fmla="*/ 3685 h 4293"/>
                <a:gd name="T2" fmla="*/ 2403 w 5492"/>
                <a:gd name="T3" fmla="*/ 3950 h 4293"/>
                <a:gd name="T4" fmla="*/ 2527 w 5492"/>
                <a:gd name="T5" fmla="*/ 4215 h 4293"/>
                <a:gd name="T6" fmla="*/ 2783 w 5492"/>
                <a:gd name="T7" fmla="*/ 4293 h 4293"/>
                <a:gd name="T8" fmla="*/ 3051 w 5492"/>
                <a:gd name="T9" fmla="*/ 4114 h 4293"/>
                <a:gd name="T10" fmla="*/ 3077 w 5492"/>
                <a:gd name="T11" fmla="*/ 3848 h 4293"/>
                <a:gd name="T12" fmla="*/ 2849 w 5492"/>
                <a:gd name="T13" fmla="*/ 3622 h 4293"/>
                <a:gd name="T14" fmla="*/ 5194 w 5492"/>
                <a:gd name="T15" fmla="*/ 852 h 4293"/>
                <a:gd name="T16" fmla="*/ 4431 w 5492"/>
                <a:gd name="T17" fmla="*/ 373 h 4293"/>
                <a:gd name="T18" fmla="*/ 3574 w 5492"/>
                <a:gd name="T19" fmla="*/ 85 h 4293"/>
                <a:gd name="T20" fmla="*/ 2746 w 5492"/>
                <a:gd name="T21" fmla="*/ 0 h 4293"/>
                <a:gd name="T22" fmla="*/ 1919 w 5492"/>
                <a:gd name="T23" fmla="*/ 85 h 4293"/>
                <a:gd name="T24" fmla="*/ 1060 w 5492"/>
                <a:gd name="T25" fmla="*/ 373 h 4293"/>
                <a:gd name="T26" fmla="*/ 299 w 5492"/>
                <a:gd name="T27" fmla="*/ 852 h 4293"/>
                <a:gd name="T28" fmla="*/ 12 w 5492"/>
                <a:gd name="T29" fmla="*/ 1157 h 4293"/>
                <a:gd name="T30" fmla="*/ 71 w 5492"/>
                <a:gd name="T31" fmla="*/ 1432 h 4293"/>
                <a:gd name="T32" fmla="*/ 288 w 5492"/>
                <a:gd name="T33" fmla="*/ 1543 h 4293"/>
                <a:gd name="T34" fmla="*/ 522 w 5492"/>
                <a:gd name="T35" fmla="*/ 1477 h 4293"/>
                <a:gd name="T36" fmla="*/ 958 w 5492"/>
                <a:gd name="T37" fmla="*/ 1134 h 4293"/>
                <a:gd name="T38" fmla="*/ 1625 w 5492"/>
                <a:gd name="T39" fmla="*/ 813 h 4293"/>
                <a:gd name="T40" fmla="*/ 2746 w 5492"/>
                <a:gd name="T41" fmla="*/ 633 h 4293"/>
                <a:gd name="T42" fmla="*/ 3868 w 5492"/>
                <a:gd name="T43" fmla="*/ 813 h 4293"/>
                <a:gd name="T44" fmla="*/ 4534 w 5492"/>
                <a:gd name="T45" fmla="*/ 1134 h 4293"/>
                <a:gd name="T46" fmla="*/ 4969 w 5492"/>
                <a:gd name="T47" fmla="*/ 1477 h 4293"/>
                <a:gd name="T48" fmla="*/ 5263 w 5492"/>
                <a:gd name="T49" fmla="*/ 1532 h 4293"/>
                <a:gd name="T50" fmla="*/ 5456 w 5492"/>
                <a:gd name="T51" fmla="*/ 1383 h 4293"/>
                <a:gd name="T52" fmla="*/ 5456 w 5492"/>
                <a:gd name="T53" fmla="*/ 1102 h 4293"/>
                <a:gd name="T54" fmla="*/ 2332 w 5492"/>
                <a:gd name="T55" fmla="*/ 1230 h 4293"/>
                <a:gd name="T56" fmla="*/ 1094 w 5492"/>
                <a:gd name="T57" fmla="*/ 1739 h 4293"/>
                <a:gd name="T58" fmla="*/ 698 w 5492"/>
                <a:gd name="T59" fmla="*/ 2148 h 4293"/>
                <a:gd name="T60" fmla="*/ 759 w 5492"/>
                <a:gd name="T61" fmla="*/ 2452 h 4293"/>
                <a:gd name="T62" fmla="*/ 987 w 5492"/>
                <a:gd name="T63" fmla="*/ 2574 h 4293"/>
                <a:gd name="T64" fmla="*/ 1230 w 5492"/>
                <a:gd name="T65" fmla="*/ 2501 h 4293"/>
                <a:gd name="T66" fmla="*/ 1844 w 5492"/>
                <a:gd name="T67" fmla="*/ 2056 h 4293"/>
                <a:gd name="T68" fmla="*/ 2743 w 5492"/>
                <a:gd name="T69" fmla="*/ 1844 h 4293"/>
                <a:gd name="T70" fmla="*/ 3643 w 5492"/>
                <a:gd name="T71" fmla="*/ 2056 h 4293"/>
                <a:gd name="T72" fmla="*/ 4255 w 5492"/>
                <a:gd name="T73" fmla="*/ 2501 h 4293"/>
                <a:gd name="T74" fmla="*/ 4562 w 5492"/>
                <a:gd name="T75" fmla="*/ 2561 h 4293"/>
                <a:gd name="T76" fmla="*/ 4763 w 5492"/>
                <a:gd name="T77" fmla="*/ 2397 h 4293"/>
                <a:gd name="T78" fmla="*/ 4763 w 5492"/>
                <a:gd name="T79" fmla="*/ 2088 h 4293"/>
                <a:gd name="T80" fmla="*/ 4167 w 5492"/>
                <a:gd name="T81" fmla="*/ 1589 h 4293"/>
                <a:gd name="T82" fmla="*/ 2881 w 5492"/>
                <a:gd name="T83" fmla="*/ 1203 h 4293"/>
                <a:gd name="T84" fmla="*/ 2362 w 5492"/>
                <a:gd name="T85" fmla="*/ 2451 h 4293"/>
                <a:gd name="T86" fmla="*/ 1694 w 5492"/>
                <a:gd name="T87" fmla="*/ 2819 h 4293"/>
                <a:gd name="T88" fmla="*/ 1546 w 5492"/>
                <a:gd name="T89" fmla="*/ 3074 h 4293"/>
                <a:gd name="T90" fmla="*/ 1637 w 5492"/>
                <a:gd name="T91" fmla="*/ 3334 h 4293"/>
                <a:gd name="T92" fmla="*/ 1860 w 5492"/>
                <a:gd name="T93" fmla="*/ 3429 h 4293"/>
                <a:gd name="T94" fmla="*/ 2082 w 5492"/>
                <a:gd name="T95" fmla="*/ 3334 h 4293"/>
                <a:gd name="T96" fmla="*/ 2429 w 5492"/>
                <a:gd name="T97" fmla="*/ 3100 h 4293"/>
                <a:gd name="T98" fmla="*/ 2793 w 5492"/>
                <a:gd name="T99" fmla="*/ 3040 h 4293"/>
                <a:gd name="T100" fmla="*/ 3228 w 5492"/>
                <a:gd name="T101" fmla="*/ 3184 h 4293"/>
                <a:gd name="T102" fmla="*/ 3487 w 5492"/>
                <a:gd name="T103" fmla="*/ 3393 h 4293"/>
                <a:gd name="T104" fmla="*/ 3780 w 5492"/>
                <a:gd name="T105" fmla="*/ 3393 h 4293"/>
                <a:gd name="T106" fmla="*/ 3934 w 5492"/>
                <a:gd name="T107" fmla="*/ 3197 h 4293"/>
                <a:gd name="T108" fmla="*/ 3878 w 5492"/>
                <a:gd name="T109" fmla="*/ 2900 h 4293"/>
                <a:gd name="T110" fmla="*/ 3417 w 5492"/>
                <a:gd name="T111" fmla="*/ 2556 h 4293"/>
                <a:gd name="T112" fmla="*/ 2746 w 5492"/>
                <a:gd name="T113" fmla="*/ 2403 h 4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92" h="4293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sz="12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A9FA75B-3E32-DC55-CA67-437BA4C6EA9E}"/>
                </a:ext>
              </a:extLst>
            </p:cNvPr>
            <p:cNvSpPr/>
            <p:nvPr/>
          </p:nvSpPr>
          <p:spPr>
            <a:xfrm>
              <a:off x="9512757" y="369386"/>
              <a:ext cx="244417" cy="3664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ko-KR" altLang="en-US" sz="1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3E7A7A0-20A2-BE66-4124-B654C6B11556}"/>
              </a:ext>
            </a:extLst>
          </p:cNvPr>
          <p:cNvGrpSpPr/>
          <p:nvPr/>
        </p:nvGrpSpPr>
        <p:grpSpPr>
          <a:xfrm>
            <a:off x="0" y="277447"/>
            <a:ext cx="12192000" cy="6586832"/>
            <a:chOff x="0" y="277447"/>
            <a:chExt cx="12192000" cy="6586832"/>
          </a:xfrm>
        </p:grpSpPr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0150A215-DB8B-3EBF-EBD8-B68481CC0F60}"/>
                </a:ext>
              </a:extLst>
            </p:cNvPr>
            <p:cNvSpPr/>
            <p:nvPr/>
          </p:nvSpPr>
          <p:spPr>
            <a:xfrm>
              <a:off x="0" y="277447"/>
              <a:ext cx="12192000" cy="6580554"/>
            </a:xfrm>
            <a:prstGeom prst="round2SameRect">
              <a:avLst>
                <a:gd name="adj1" fmla="val 4550"/>
                <a:gd name="adj2" fmla="val 0"/>
              </a:avLst>
            </a:prstGeom>
            <a:solidFill>
              <a:srgbClr val="3C3F46"/>
            </a:solidFill>
            <a:ln>
              <a:noFill/>
            </a:ln>
            <a:effectLst>
              <a:outerShdw blurRad="3302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r>
                <a:rPr lang="ko-KR" altLang="en-US" sz="2800" kern="0" dirty="0">
                  <a:ln w="9525">
                    <a:noFill/>
                  </a:ln>
                  <a:solidFill>
                    <a:prstClr val="white">
                      <a:lumMod val="65000"/>
                    </a:prstClr>
                  </a:solidFill>
                  <a:latin typeface="평창체 Bold" panose="020B0803000000000000" pitchFamily="50" charset="-127"/>
                  <a:ea typeface="평창체 Bold" panose="020B0803000000000000" pitchFamily="50" charset="-127"/>
                </a:rPr>
                <a:t>게시판 구현 </a:t>
              </a:r>
              <a:endParaRPr lang="ko-KR" altLang="en-US" sz="2800" dirty="0">
                <a:solidFill>
                  <a:prstClr val="white">
                    <a:lumMod val="65000"/>
                  </a:prstClr>
                </a:solidFill>
                <a:latin typeface="평창체 Bold" panose="020B0803000000000000" pitchFamily="50" charset="-127"/>
                <a:ea typeface="평창체 Bold" panose="020B0803000000000000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1CD029-EA5F-4C95-3BBB-4739E619946F}"/>
                </a:ext>
              </a:extLst>
            </p:cNvPr>
            <p:cNvSpPr/>
            <p:nvPr/>
          </p:nvSpPr>
          <p:spPr>
            <a:xfrm>
              <a:off x="0" y="6684279"/>
              <a:ext cx="12192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9866D2C-F618-09FC-1979-E301F231FDEC}"/>
                </a:ext>
              </a:extLst>
            </p:cNvPr>
            <p:cNvGrpSpPr/>
            <p:nvPr/>
          </p:nvGrpSpPr>
          <p:grpSpPr>
            <a:xfrm>
              <a:off x="5411710" y="6719111"/>
              <a:ext cx="1349791" cy="101922"/>
              <a:chOff x="9128086" y="6634162"/>
              <a:chExt cx="1513720" cy="114300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A5AF12C-FA1A-CFA2-8C1C-A9249C94D1B6}"/>
                  </a:ext>
                </a:extLst>
              </p:cNvPr>
              <p:cNvSpPr/>
              <p:nvPr/>
            </p:nvSpPr>
            <p:spPr>
              <a:xfrm>
                <a:off x="10591800" y="6634162"/>
                <a:ext cx="50006" cy="114300"/>
              </a:xfrm>
              <a:custGeom>
                <a:avLst/>
                <a:gdLst>
                  <a:gd name="connsiteX0" fmla="*/ 57150 w 66675"/>
                  <a:gd name="connsiteY0" fmla="*/ 0 h 133350"/>
                  <a:gd name="connsiteX1" fmla="*/ 0 w 66675"/>
                  <a:gd name="connsiteY1" fmla="*/ 57150 h 133350"/>
                  <a:gd name="connsiteX2" fmla="*/ 66675 w 66675"/>
                  <a:gd name="connsiteY2" fmla="*/ 133350 h 133350"/>
                  <a:gd name="connsiteX0" fmla="*/ 57150 w 57150"/>
                  <a:gd name="connsiteY0" fmla="*/ 0 h 114300"/>
                  <a:gd name="connsiteX1" fmla="*/ 0 w 57150"/>
                  <a:gd name="connsiteY1" fmla="*/ 57150 h 114300"/>
                  <a:gd name="connsiteX2" fmla="*/ 57150 w 57150"/>
                  <a:gd name="connsiteY2" fmla="*/ 114300 h 114300"/>
                  <a:gd name="connsiteX0" fmla="*/ 50006 w 50006"/>
                  <a:gd name="connsiteY0" fmla="*/ 0 h 114300"/>
                  <a:gd name="connsiteX1" fmla="*/ 0 w 50006"/>
                  <a:gd name="connsiteY1" fmla="*/ 57150 h 114300"/>
                  <a:gd name="connsiteX2" fmla="*/ 50006 w 50006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006" h="114300">
                    <a:moveTo>
                      <a:pt x="50006" y="0"/>
                    </a:moveTo>
                    <a:lnTo>
                      <a:pt x="0" y="57150"/>
                    </a:lnTo>
                    <a:lnTo>
                      <a:pt x="50006" y="114300"/>
                    </a:lnTo>
                  </a:path>
                </a:pathLst>
              </a:custGeom>
              <a:noFill/>
              <a:ln w="19050" cap="rnd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2024C95F-01EF-E267-F5B7-44E984DC5B27}"/>
                  </a:ext>
                </a:extLst>
              </p:cNvPr>
              <p:cNvSpPr/>
              <p:nvPr/>
            </p:nvSpPr>
            <p:spPr>
              <a:xfrm>
                <a:off x="9853990" y="6643687"/>
                <a:ext cx="95251" cy="95251"/>
              </a:xfrm>
              <a:prstGeom prst="roundRect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6512B89A-57F9-B239-BB75-0BC6264830BC}"/>
                  </a:ext>
                </a:extLst>
              </p:cNvPr>
              <p:cNvGrpSpPr/>
              <p:nvPr/>
            </p:nvGrpSpPr>
            <p:grpSpPr>
              <a:xfrm>
                <a:off x="9128086" y="6643686"/>
                <a:ext cx="83345" cy="95253"/>
                <a:chOff x="9128086" y="6643684"/>
                <a:chExt cx="83345" cy="95253"/>
              </a:xfrm>
            </p:grpSpPr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07D31AAB-CA55-4DBE-67AB-99FD290243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28086" y="6643686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E2D89D24-2934-0FDF-BD42-D0816C1C14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69758" y="6643685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3A8817D6-C11B-BDEC-3FB3-8F0A9A652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11431" y="6643684"/>
                  <a:ext cx="0" cy="95251"/>
                </a:xfrm>
                <a:prstGeom prst="line">
                  <a:avLst/>
                </a:prstGeom>
                <a:ln w="19050" cap="rnd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0C36ABD-F296-8858-67F7-5460E00654E2}"/>
              </a:ext>
            </a:extLst>
          </p:cNvPr>
          <p:cNvSpPr txBox="1"/>
          <p:nvPr/>
        </p:nvSpPr>
        <p:spPr>
          <a:xfrm>
            <a:off x="526764" y="1662594"/>
            <a:ext cx="288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참고할 예시 이미지 </a:t>
            </a:r>
            <a:endParaRPr lang="ko-KR" altLang="en-US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D05273C-786B-78EA-9EC8-DCAD6796F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877" y="1049461"/>
            <a:ext cx="7415793" cy="545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047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240</Words>
  <Application>Microsoft Office PowerPoint</Application>
  <PresentationFormat>와이드스크린</PresentationFormat>
  <Paragraphs>66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-apple-system</vt:lpstr>
      <vt:lpstr>Tmon몬소리 Black</vt:lpstr>
      <vt:lpstr>나눔스퀘어라운드 Bold</vt:lpstr>
      <vt:lpstr>맑은 고딕</vt:lpstr>
      <vt:lpstr>평창체 Bold</vt:lpstr>
      <vt:lpstr>평창체 Regular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누 굴까</cp:lastModifiedBy>
  <cp:revision>4</cp:revision>
  <dcterms:created xsi:type="dcterms:W3CDTF">2022-10-19T14:18:34Z</dcterms:created>
  <dcterms:modified xsi:type="dcterms:W3CDTF">2022-10-26T13:35:54Z</dcterms:modified>
</cp:coreProperties>
</file>

<file path=docProps/thumbnail.jpeg>
</file>